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4" r:id="rId3"/>
    <p:sldId id="259" r:id="rId4"/>
    <p:sldId id="260" r:id="rId5"/>
    <p:sldId id="261" r:id="rId6"/>
    <p:sldId id="258" r:id="rId7"/>
    <p:sldId id="262" r:id="rId8"/>
    <p:sldId id="265" r:id="rId9"/>
    <p:sldId id="257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4" r:id="rId18"/>
    <p:sldId id="275" r:id="rId19"/>
    <p:sldId id="276" r:id="rId20"/>
    <p:sldId id="26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rinivas" initials="s" lastIdx="1" clrIdx="0">
    <p:extLst>
      <p:ext uri="{19B8F6BF-5375-455C-9EA6-DF929625EA0E}">
        <p15:presenceInfo xmlns:p15="http://schemas.microsoft.com/office/powerpoint/2012/main" userId="19c4dde6f9d372c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C8E925-4551-455A-B536-8D56856914AB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CB99BE-0C0D-4055-8F7C-00286B941D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525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B99BE-0C0D-4055-8F7C-00286B941D0B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9320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CB99BE-0C0D-4055-8F7C-00286B941D0B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3351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B5FF7-DD86-7522-3A1E-647A21EE3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7A26AF-459A-7450-AACD-B684093C9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7D180-D3A1-A5C7-70FD-2F47D7EE5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05A57-B55C-316D-D44C-27334C9D4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C494B-C160-EC86-C87F-6D1614A08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175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6F512-13FB-FED5-B668-38ACAED47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8CD41C-5BFF-2223-7D18-CC598FB8E5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52C36-F9C4-D802-B058-487E155A3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7EF5F-0E04-2834-170E-EEDBFCDBC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A6F73-A6CC-41CD-CCDA-9C02E6EAE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7151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84A695-D50A-3B22-7232-37F7ACA0B2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3BE5C8-A39E-D0AB-7A80-829B9C1FB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9ABE9-E533-2407-84F8-14470C66B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CC038A-3FC1-FEA6-0486-3DDEF0CDD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9100-5A9E-0446-97EE-2E2BF40BF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2906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D64D3-7673-C08B-020A-6E9F4AD46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153ED-F452-CA24-4B59-5EFEF4E2D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6BB01-91B5-660D-1B15-0509B366D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5C3E5-3729-9022-4726-A7755E903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D65B3-1590-E2FE-EBC3-EBAD3497A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5918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B0D73-991A-9C2A-07E5-71D58CD16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17D28-BF43-6EF5-A92B-70470CA98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813D6-B4B9-7534-F244-FE1DBB57C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9CE73-0646-B1DF-373C-F16631EB8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E1D4F-375C-1A94-FDCE-837B24F61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0570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E79B0-A645-2F1C-ADD1-1A12155D9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5771D-D809-2C5A-5DCC-43613D2E59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1D19A-03C0-7D6E-24C2-536FB08653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2A5F4-BA3B-C854-4F8B-DDDAACF7A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E841B4-38EF-5C5E-E7DF-73184AFF1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727AD7-86BC-2568-1F8F-C139E1B48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3388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3A5C-D37F-FA07-81EC-F72B227CF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C245D5-F011-4DC9-6624-3DF21457E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2557E8-656E-1F7A-0D62-23BDA099F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81598C-8563-8B9E-A160-7681F88154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4D281C-4139-3D78-5241-9FC4A63B9D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D6E0A1-63EA-B3C7-9386-039394A4F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F8CEE8-3D38-CE4F-41F1-049CE598B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50CA29-E108-762D-D797-AEA2CC640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819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4B72F-040C-C4B9-D259-10CF46102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C1702F-7D75-9CF9-36E1-7FA1CE873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757F4F-7B8D-AB72-6A09-99B068D6B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D1CA63-652D-3AEA-A93C-EF5B8A66A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7569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E9640E-51AC-2F68-EA44-DD197381F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057F08-060E-D864-2039-8B0B23D6C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FC8FC-BF03-3268-AAFC-FDF02F4D9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0692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44B85-D8FA-7B22-FC48-4F7F65748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69BF7-8EF0-F695-8DA6-4F1E2A288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6ECA0F-C487-7B60-671F-AA9DAF3AF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892BCD-7A55-1430-7A12-12DA6B86F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79DBA-28DF-FD3B-0539-3AE5E7CE3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B5B342-C04B-5F51-35B2-06C39545D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289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C886A-4B1F-B0B8-4105-E4AD85324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7870E3-87F3-FABC-7B8C-CD52ECEC85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71A9E8-4E19-22FB-8435-3201B26AE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F203CE-3FD6-7CC8-4DB4-59A7F3B6A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1CE63D-A910-9D7D-A79E-8D76FD145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5817F-F599-598A-ADA3-8F0CC435D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786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127FF1-4C61-3467-7986-0B4279627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36CED-35AB-5732-2C39-3F4A71356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8462A-2847-EEAD-27D0-53D3725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38E48-973F-4374-80A5-70776EC09330}" type="datetimeFigureOut">
              <a:rPr lang="en-IN" smtClean="0"/>
              <a:t>26-09-2022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64054-A9C2-29EB-6A2A-8E7C742879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58E0F-1F54-D6BB-437E-83BC240D1D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50746A-0752-47F9-8639-BC83E23E0C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934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48563-8D10-D010-A8E2-0781B7F0D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Overview of Dev Ops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835912-4A13-9ED9-CC54-15A38CEEDC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Day1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4347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1B1E9-B52C-BAB5-72FE-71CFDC9F6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BA3EB-77FB-CE07-875F-587A2D29D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173515-5E55-C80F-BE4A-51153028F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041"/>
            <a:ext cx="12192000" cy="628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177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09432-CA3A-4C95-04C7-F3D2CDD5D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8C976-7A21-9BB7-9885-61CD13AC4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57E2EC-89B8-6D2E-BA89-C5ADC46BF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933"/>
            <a:ext cx="12192000" cy="642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956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6DB6D2-8AAC-6A2D-05A0-A9B0D2882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29" y="481278"/>
            <a:ext cx="5227773" cy="8992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4B8AEA-2C13-1CC6-7C32-EE99309178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07"/>
          <a:stretch/>
        </p:blipFill>
        <p:spPr>
          <a:xfrm>
            <a:off x="427828" y="1380516"/>
            <a:ext cx="5227773" cy="862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4EED83-0667-43DB-13F3-8825FCE789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949"/>
          <a:stretch/>
        </p:blipFill>
        <p:spPr>
          <a:xfrm>
            <a:off x="427828" y="2243216"/>
            <a:ext cx="7515315" cy="97817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FB5C8B-5CFB-1A73-3EEF-4195A04E3E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573"/>
          <a:stretch/>
        </p:blipFill>
        <p:spPr>
          <a:xfrm>
            <a:off x="427829" y="3199014"/>
            <a:ext cx="6020106" cy="8448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C49CF0-5723-60C4-C208-D2FA80369AC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9246"/>
          <a:stretch/>
        </p:blipFill>
        <p:spPr>
          <a:xfrm>
            <a:off x="427829" y="4043823"/>
            <a:ext cx="4172452" cy="7705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C0A686A-F014-23AA-E776-1CB920B84A3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753"/>
          <a:stretch/>
        </p:blipFill>
        <p:spPr>
          <a:xfrm>
            <a:off x="427828" y="4814335"/>
            <a:ext cx="6849665" cy="61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439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B4A5316-7463-3AD1-BD30-6197BBC867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21" b="4065"/>
          <a:stretch/>
        </p:blipFill>
        <p:spPr>
          <a:xfrm>
            <a:off x="297435" y="329938"/>
            <a:ext cx="4698771" cy="2441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68A342-CA19-6A80-CC48-E5402B58A2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1" b="27520"/>
          <a:stretch/>
        </p:blipFill>
        <p:spPr>
          <a:xfrm>
            <a:off x="297435" y="2771178"/>
            <a:ext cx="7668214" cy="12052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80D04B-B318-5769-C692-5200B3B95F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01" r="1701" b="26502"/>
          <a:stretch/>
        </p:blipFill>
        <p:spPr>
          <a:xfrm>
            <a:off x="297435" y="3976402"/>
            <a:ext cx="11777222" cy="263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76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D457C6-61C3-EBFE-618E-5FAC5EDDD1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129"/>
          <a:stretch/>
        </p:blipFill>
        <p:spPr>
          <a:xfrm>
            <a:off x="0" y="372346"/>
            <a:ext cx="12192000" cy="7965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BC28D3-1C3A-3B43-A50C-AF75AEAFD5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02" b="50619"/>
          <a:stretch/>
        </p:blipFill>
        <p:spPr>
          <a:xfrm>
            <a:off x="0" y="1168924"/>
            <a:ext cx="9087662" cy="3853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9218B8-FF64-A4F6-943B-EC5B2A57A3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733"/>
          <a:stretch/>
        </p:blipFill>
        <p:spPr>
          <a:xfrm>
            <a:off x="0" y="1554243"/>
            <a:ext cx="9087662" cy="28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113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2590DA1-2AEB-19C3-A7C5-2772F2C2E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83" y="239450"/>
            <a:ext cx="7330814" cy="33030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B47128-4685-B37F-F223-F7CD0CE7B7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76" b="26221"/>
          <a:stretch/>
        </p:blipFill>
        <p:spPr>
          <a:xfrm>
            <a:off x="229483" y="3542544"/>
            <a:ext cx="4559333" cy="7349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F84F33-4073-43D7-CC12-2002CC9941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88"/>
          <a:stretch/>
        </p:blipFill>
        <p:spPr>
          <a:xfrm>
            <a:off x="229484" y="4277778"/>
            <a:ext cx="6538962" cy="1824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43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C66C439-9E1E-C496-CCAC-E91E44743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229" y="0"/>
            <a:ext cx="102335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332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9FB0E-C4EE-8912-9EDD-61ECB7DE1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B13E0-9A49-76BC-001B-703BE30DE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45479B-030E-5B12-4A4C-0D7407D3B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4319"/>
            <a:ext cx="12192000" cy="628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77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D395B-404F-71C9-32FB-332AA4FE0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AFF36-68FA-88CB-D306-99CA31564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081AC9-E27D-AAFD-7C84-CF74EEBC9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996"/>
            <a:ext cx="12192000" cy="622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16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FE4F3C-8211-A57A-38AA-36C2F373DA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2864" y="1398905"/>
            <a:ext cx="9156992" cy="4351338"/>
          </a:xfrm>
        </p:spPr>
      </p:pic>
    </p:spTree>
    <p:extLst>
      <p:ext uri="{BB962C8B-B14F-4D97-AF65-F5344CB8AC3E}">
        <p14:creationId xmlns:p14="http://schemas.microsoft.com/office/powerpoint/2010/main" val="736456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4804C-8265-911B-BA19-4C4E73F11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before DevOps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70710-C328-F590-30E3-03627304A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Water fall model</a:t>
            </a:r>
          </a:p>
          <a:p>
            <a:r>
              <a:rPr lang="en-US" dirty="0"/>
              <a:t>Agile method</a:t>
            </a:r>
          </a:p>
          <a:p>
            <a:r>
              <a:rPr lang="en-US" dirty="0"/>
              <a:t>DevOps method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74330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9D12-9CA8-A16C-B8D6-4E2DE5AA0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B2732-4BB7-4DFB-3ED8-0400296C3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cloud</a:t>
            </a:r>
          </a:p>
          <a:p>
            <a:r>
              <a:rPr lang="en-US" dirty="0"/>
              <a:t>AWS cloud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4643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3EC5D-8471-52FE-04B5-43EC1EF86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</a:t>
            </a:r>
            <a:endParaRPr lang="en-IN" dirty="0"/>
          </a:p>
        </p:txBody>
      </p:sp>
      <p:pic>
        <p:nvPicPr>
          <p:cNvPr id="2050" name="Picture 2" descr="JIRA Waterfall Model - Javatpoint">
            <a:extLst>
              <a:ext uri="{FF2B5EF4-FFF2-40B4-BE49-F238E27FC236}">
                <a16:creationId xmlns:a16="http://schemas.microsoft.com/office/drawing/2014/main" id="{5DF7E691-E924-170D-8603-18F6A2E744D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097" y="2096294"/>
            <a:ext cx="4762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5B800F-B2AA-296E-13D5-F1703B855D85}"/>
              </a:ext>
            </a:extLst>
          </p:cNvPr>
          <p:cNvSpPr txBox="1">
            <a:spLocks/>
          </p:cNvSpPr>
          <p:nvPr/>
        </p:nvSpPr>
        <p:spPr>
          <a:xfrm>
            <a:off x="6988542" y="1889794"/>
            <a:ext cx="4762499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No back step</a:t>
            </a:r>
          </a:p>
          <a:p>
            <a:r>
              <a:rPr lang="en-IN" dirty="0"/>
              <a:t>Only sequential order</a:t>
            </a:r>
          </a:p>
          <a:p>
            <a:r>
              <a:rPr lang="en-IN" dirty="0"/>
              <a:t>Long completion time</a:t>
            </a:r>
          </a:p>
          <a:p>
            <a:r>
              <a:rPr lang="en-IN" dirty="0"/>
              <a:t>If any error in middle, rework from first</a:t>
            </a:r>
          </a:p>
          <a:p>
            <a:r>
              <a:rPr lang="en-IN" dirty="0"/>
              <a:t>No addons in between</a:t>
            </a:r>
          </a:p>
          <a:p>
            <a:r>
              <a:rPr lang="en-IN" dirty="0"/>
              <a:t>No parallel work assignment to Dev &amp;Test teams</a:t>
            </a:r>
          </a:p>
          <a:p>
            <a:r>
              <a:rPr lang="en-IN" dirty="0"/>
              <a:t>No proper coordination between Dev, Test, Ops  teams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5031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D98C2-10E9-8C6C-9778-D3BEDE0B9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Method</a:t>
            </a:r>
            <a:endParaRPr lang="en-IN" dirty="0"/>
          </a:p>
        </p:txBody>
      </p:sp>
      <p:pic>
        <p:nvPicPr>
          <p:cNvPr id="3074" name="Picture 2" descr="Agile Model Explained - SDLC - InterviewBit">
            <a:extLst>
              <a:ext uri="{FF2B5EF4-FFF2-40B4-BE49-F238E27FC236}">
                <a16:creationId xmlns:a16="http://schemas.microsoft.com/office/drawing/2014/main" id="{11B76EA0-E832-60CD-432E-ABA2557867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22"/>
          <a:stretch/>
        </p:blipFill>
        <p:spPr bwMode="auto">
          <a:xfrm>
            <a:off x="1102637" y="1690688"/>
            <a:ext cx="4271468" cy="492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04A5C4A-E7AE-118A-C962-BCA8C7F68F3C}"/>
              </a:ext>
            </a:extLst>
          </p:cNvPr>
          <p:cNvSpPr txBox="1">
            <a:spLocks/>
          </p:cNvSpPr>
          <p:nvPr/>
        </p:nvSpPr>
        <p:spPr>
          <a:xfrm>
            <a:off x="5823284" y="1690688"/>
            <a:ext cx="59837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Agile is a process by which a team can manage a project by breaking it up into several stages and involving constant collaboration with stake holders and continuous improvement and iteration at every stage.</a:t>
            </a:r>
          </a:p>
          <a:p>
            <a:r>
              <a:rPr lang="en-IN" dirty="0"/>
              <a:t>Project </a:t>
            </a:r>
            <a:r>
              <a:rPr lang="en-IN" dirty="0" err="1"/>
              <a:t>motham</a:t>
            </a:r>
            <a:r>
              <a:rPr lang="en-IN" dirty="0"/>
              <a:t> </a:t>
            </a:r>
            <a:r>
              <a:rPr lang="en-IN" dirty="0" err="1"/>
              <a:t>okke</a:t>
            </a:r>
            <a:r>
              <a:rPr lang="en-IN" dirty="0"/>
              <a:t> sari </a:t>
            </a:r>
            <a:r>
              <a:rPr lang="en-IN" dirty="0" err="1"/>
              <a:t>cheyakunda</a:t>
            </a:r>
            <a:r>
              <a:rPr lang="en-IN" dirty="0"/>
              <a:t> parts </a:t>
            </a:r>
            <a:r>
              <a:rPr lang="en-IN" dirty="0" err="1"/>
              <a:t>parts</a:t>
            </a:r>
            <a:r>
              <a:rPr lang="en-IN" dirty="0"/>
              <a:t> ga ready </a:t>
            </a:r>
            <a:r>
              <a:rPr lang="en-IN" dirty="0" err="1"/>
              <a:t>chesi</a:t>
            </a:r>
            <a:r>
              <a:rPr lang="en-IN" dirty="0"/>
              <a:t> production </a:t>
            </a:r>
            <a:r>
              <a:rPr lang="en-IN" dirty="0" err="1"/>
              <a:t>loki</a:t>
            </a:r>
            <a:r>
              <a:rPr lang="en-IN" dirty="0"/>
              <a:t> </a:t>
            </a:r>
            <a:r>
              <a:rPr lang="en-IN" dirty="0" err="1"/>
              <a:t>nukuthar</a:t>
            </a:r>
            <a:r>
              <a:rPr lang="en-IN" dirty="0"/>
              <a:t> so that we can cover the drawbacks of waterfall model</a:t>
            </a:r>
          </a:p>
          <a:p>
            <a:r>
              <a:rPr lang="en-IN" dirty="0"/>
              <a:t>Manual deployment and monitoring- drawback for ops team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6117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F4F5D-98A0-2EDD-071F-7F57C1F48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method</a:t>
            </a:r>
            <a:endParaRPr lang="en-IN" dirty="0"/>
          </a:p>
        </p:txBody>
      </p:sp>
      <p:pic>
        <p:nvPicPr>
          <p:cNvPr id="4098" name="Picture 2" descr="What is DevOps?. DevOps Model | by Roland Hewage | Level Up Coding">
            <a:extLst>
              <a:ext uri="{FF2B5EF4-FFF2-40B4-BE49-F238E27FC236}">
                <a16:creationId xmlns:a16="http://schemas.microsoft.com/office/drawing/2014/main" id="{0F59DBC0-8951-A829-566A-7B38E77D628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94593"/>
            <a:ext cx="5808069" cy="2987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E42D4A-BB68-CD19-1878-9E9F58DCF0C5}"/>
              </a:ext>
            </a:extLst>
          </p:cNvPr>
          <p:cNvSpPr txBox="1">
            <a:spLocks/>
          </p:cNvSpPr>
          <p:nvPr/>
        </p:nvSpPr>
        <p:spPr>
          <a:xfrm>
            <a:off x="6646269" y="1690688"/>
            <a:ext cx="516072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DevOps is a set of tools that combines s/w development and IT operations.</a:t>
            </a:r>
          </a:p>
          <a:p>
            <a:r>
              <a:rPr lang="en-IN" dirty="0"/>
              <a:t>Shorten Systems dev life cycle</a:t>
            </a:r>
          </a:p>
          <a:p>
            <a:r>
              <a:rPr lang="en-IN" dirty="0"/>
              <a:t>Continues upgrades delivery</a:t>
            </a:r>
          </a:p>
          <a:p>
            <a:r>
              <a:rPr lang="en-IN" dirty="0"/>
              <a:t>High s/w quality</a:t>
            </a:r>
          </a:p>
          <a:p>
            <a:r>
              <a:rPr lang="en-IN" dirty="0"/>
              <a:t>It is the complimentary of Agile s/w development</a:t>
            </a:r>
          </a:p>
        </p:txBody>
      </p:sp>
    </p:spTree>
    <p:extLst>
      <p:ext uri="{BB962C8B-B14F-4D97-AF65-F5344CB8AC3E}">
        <p14:creationId xmlns:p14="http://schemas.microsoft.com/office/powerpoint/2010/main" val="4155455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8A384-85B9-3619-8957-52A7D1B2D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&amp; Ops</a:t>
            </a:r>
            <a:endParaRPr lang="en-IN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CB1DA2C-96D9-5A87-36E8-BB84ED013FF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0233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Development Team</a:t>
            </a:r>
          </a:p>
          <a:p>
            <a:r>
              <a:rPr lang="en-IN" dirty="0"/>
              <a:t>Developers</a:t>
            </a:r>
          </a:p>
          <a:p>
            <a:r>
              <a:rPr lang="en-IN" dirty="0"/>
              <a:t>Testers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D33818-06C8-C85A-998F-FFCDEF509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160" y="1825625"/>
            <a:ext cx="4023360" cy="4351338"/>
          </a:xfrm>
        </p:spPr>
        <p:txBody>
          <a:bodyPr/>
          <a:lstStyle/>
          <a:p>
            <a:r>
              <a:rPr lang="en-US" dirty="0"/>
              <a:t>Operations Team</a:t>
            </a:r>
          </a:p>
          <a:p>
            <a:r>
              <a:rPr lang="en-IN" dirty="0"/>
              <a:t>Infra</a:t>
            </a:r>
          </a:p>
          <a:p>
            <a:r>
              <a:rPr lang="en-IN" dirty="0"/>
              <a:t>System/Admin</a:t>
            </a:r>
          </a:p>
          <a:p>
            <a:r>
              <a:rPr lang="en-IN" dirty="0"/>
              <a:t>Dba</a:t>
            </a:r>
          </a:p>
          <a:p>
            <a:r>
              <a:rPr lang="en-IN" dirty="0"/>
              <a:t>Networking</a:t>
            </a:r>
          </a:p>
          <a:p>
            <a:r>
              <a:rPr lang="en-IN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1925993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A78-C8F1-ECC9-6BDD-8E8333EE4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of  DevOps at different stages</a:t>
            </a:r>
            <a:endParaRPr lang="en-IN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001FAB8-15A1-4357-B832-10E9F6534E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236" y="1690688"/>
            <a:ext cx="7928285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45F48EF-C688-51CF-0E56-276DEAA14D38}"/>
              </a:ext>
            </a:extLst>
          </p:cNvPr>
          <p:cNvSpPr txBox="1">
            <a:spLocks/>
          </p:cNvSpPr>
          <p:nvPr/>
        </p:nvSpPr>
        <p:spPr>
          <a:xfrm>
            <a:off x="8630653" y="1690687"/>
            <a:ext cx="3384884" cy="491865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Linux</a:t>
            </a:r>
          </a:p>
          <a:p>
            <a:r>
              <a:rPr lang="en-US" dirty="0"/>
              <a:t>Git – </a:t>
            </a:r>
            <a:r>
              <a:rPr lang="en-US" dirty="0" err="1"/>
              <a:t>Jaaga</a:t>
            </a:r>
            <a:r>
              <a:rPr lang="en-US" dirty="0"/>
              <a:t> to store code online</a:t>
            </a:r>
          </a:p>
          <a:p>
            <a:r>
              <a:rPr lang="en-US" dirty="0"/>
              <a:t>Maven – stored data is converted to ML code</a:t>
            </a:r>
          </a:p>
          <a:p>
            <a:r>
              <a:rPr lang="en-US" dirty="0"/>
              <a:t>Tomcat</a:t>
            </a:r>
          </a:p>
          <a:p>
            <a:r>
              <a:rPr lang="en-US" dirty="0"/>
              <a:t>Jenkins</a:t>
            </a:r>
          </a:p>
          <a:p>
            <a:r>
              <a:rPr lang="en-US" dirty="0"/>
              <a:t>Ansible</a:t>
            </a:r>
          </a:p>
          <a:p>
            <a:r>
              <a:rPr lang="en-US" dirty="0"/>
              <a:t>Docker</a:t>
            </a:r>
          </a:p>
          <a:p>
            <a:r>
              <a:rPr lang="en-US" dirty="0"/>
              <a:t>Kubernetes</a:t>
            </a:r>
          </a:p>
          <a:p>
            <a:r>
              <a:rPr lang="en-US" dirty="0"/>
              <a:t>Nagios</a:t>
            </a:r>
          </a:p>
          <a:p>
            <a:r>
              <a:rPr lang="en-US" dirty="0"/>
              <a:t>Shell scripts</a:t>
            </a:r>
          </a:p>
          <a:p>
            <a:r>
              <a:rPr lang="en-US" dirty="0"/>
              <a:t>AWS – Cloud service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0142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4E15F-A624-6805-0F40-EC2541C8E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F4F9B-CAF8-DEFB-80A0-A16B91620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B68750-7502-A71A-C30A-8589297D5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692"/>
            <a:ext cx="12192000" cy="638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080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31D91E-B46D-8EA6-00CC-08B676CA5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95" y="277857"/>
            <a:ext cx="11880610" cy="6302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791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226</Words>
  <Application>Microsoft Office PowerPoint</Application>
  <PresentationFormat>Widescreen</PresentationFormat>
  <Paragraphs>51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Overview of Dev Ops</vt:lpstr>
      <vt:lpstr>Methods before DevOps</vt:lpstr>
      <vt:lpstr>Waterfall model</vt:lpstr>
      <vt:lpstr>Agile Method</vt:lpstr>
      <vt:lpstr>DevOps method</vt:lpstr>
      <vt:lpstr>Dev &amp; Ops</vt:lpstr>
      <vt:lpstr>Tools of  DevOps at different stages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Clouds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 of Dev Ops</dc:title>
  <dc:creator>srinivas</dc:creator>
  <cp:lastModifiedBy>srinivas</cp:lastModifiedBy>
  <cp:revision>10</cp:revision>
  <dcterms:created xsi:type="dcterms:W3CDTF">2022-09-26T02:20:57Z</dcterms:created>
  <dcterms:modified xsi:type="dcterms:W3CDTF">2022-09-26T16:04:51Z</dcterms:modified>
</cp:coreProperties>
</file>

<file path=docProps/thumbnail.jpeg>
</file>